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5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10011-9D33-6D45-97CD-AC53D9E887F4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D366C-D26D-D04C-8878-89436922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D366C-D26D-D04C-8878-8943692206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7EEB77-E848-9B41-9F27-B13BEEDD8DC2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3554D0-D572-9040-B7A4-1EB096DBDE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kihow.com/Email-Teachers" TargetMode="External"/><Relationship Id="rId3" Type="http://schemas.openxmlformats.org/officeDocument/2006/relationships/hyperlink" Target="http://philosophy.hku.hk/joelau/?n=Courses.WritingEmai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an email to your teacher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822" y="2323652"/>
            <a:ext cx="7933697" cy="4081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End with “Your student, ____(name)___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Teachers are not mind readers – if you don’t sign your name, I’m not sure who is writing.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Other acceptable endings are “sincerely” :”thank you” “respectfully”, etc.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Show that you are appreciative. Even if you end with something else, make sure you add “thank you”.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Do not send without signing your name. </a:t>
            </a:r>
          </a:p>
        </p:txBody>
      </p:sp>
    </p:spTree>
    <p:extLst>
      <p:ext uri="{BB962C8B-B14F-4D97-AF65-F5344CB8AC3E}">
        <p14:creationId xmlns:p14="http://schemas.microsoft.com/office/powerpoint/2010/main" val="62440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reread your emails for spelling, grammar mistakes before you send. Auto-correct can be embarrassing!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Checking your email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33237" cy="4110115"/>
          </a:xfrm>
        </p:spPr>
        <p:txBody>
          <a:bodyPr>
            <a:normAutofit/>
          </a:bodyPr>
          <a:lstStyle/>
          <a:p>
            <a:r>
              <a:rPr lang="en-US" dirty="0" smtClean="0"/>
              <a:t>Just as you realize that email is a good way to communicate with teachers, they will use email to communicate with you! </a:t>
            </a:r>
          </a:p>
          <a:p>
            <a:endParaRPr lang="en-US" dirty="0"/>
          </a:p>
          <a:p>
            <a:r>
              <a:rPr lang="en-US" dirty="0" smtClean="0"/>
              <a:t>Be sure to check your email 2 days a week. Sometimes teachers send important information about an assignment or project, may be asking you a specific question, or may be sending the answer to YOUR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9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get your </a:t>
            </a:r>
            <a:r>
              <a:rPr lang="en-US" dirty="0" err="1" smtClean="0"/>
              <a:t>iPad</a:t>
            </a:r>
            <a:r>
              <a:rPr lang="en-US" dirty="0" smtClean="0"/>
              <a:t>, be sure your school email is set up correctly</a:t>
            </a:r>
          </a:p>
          <a:p>
            <a:pPr lvl="1"/>
            <a:r>
              <a:rPr lang="en-US" dirty="0" smtClean="0"/>
              <a:t>Even if you use another email address outside of school, it is best to use your school email for school-</a:t>
            </a:r>
            <a:r>
              <a:rPr lang="en-US" smtClean="0"/>
              <a:t>related information.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13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http://www.wikihow.com/Email-</a:t>
            </a:r>
            <a:r>
              <a:rPr lang="en-US" dirty="0" smtClean="0">
                <a:hlinkClick r:id="rId2"/>
              </a:rPr>
              <a:t>Teachers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http://philosophy.hku.hk/joelau/?n=</a:t>
            </a:r>
            <a:r>
              <a:rPr lang="en-US" dirty="0" smtClean="0">
                <a:hlinkClick r:id="rId3"/>
              </a:rPr>
              <a:t>Courses.WritingEmails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 grade book shows a zero for section 3 review. Why?”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“For the quiz Wednesday, can you email me a copy of the presentations? I’d like to take notes, but would like to prepare by reviewing the slides.”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8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569163"/>
            <a:ext cx="6777317" cy="35089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What is wrong with these emails? </a:t>
            </a:r>
            <a:endParaRPr lang="en-US" sz="8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50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7307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to email your teacher?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30" y="1634019"/>
            <a:ext cx="8025735" cy="5223981"/>
          </a:xfrm>
        </p:spPr>
        <p:txBody>
          <a:bodyPr>
            <a:normAutofit/>
          </a:bodyPr>
          <a:lstStyle/>
          <a:p>
            <a:r>
              <a:rPr lang="en-US" dirty="0" smtClean="0"/>
              <a:t>If you don’t understand assignment instructions. </a:t>
            </a:r>
          </a:p>
          <a:p>
            <a:r>
              <a:rPr lang="en-US" dirty="0" smtClean="0"/>
              <a:t>If you turned something in but it’s not in skyward. </a:t>
            </a:r>
          </a:p>
          <a:p>
            <a:r>
              <a:rPr lang="en-US" dirty="0" smtClean="0"/>
              <a:t>If you’d like to know what you scored on a test but it’s not in skyward. </a:t>
            </a:r>
          </a:p>
          <a:p>
            <a:r>
              <a:rPr lang="en-US" dirty="0" smtClean="0"/>
              <a:t>If you want to come in for tutoring and need to make an appointment. </a:t>
            </a:r>
          </a:p>
          <a:p>
            <a:r>
              <a:rPr lang="en-US" dirty="0" smtClean="0"/>
              <a:t>If you were absent and need help with make up work. </a:t>
            </a:r>
          </a:p>
          <a:p>
            <a:r>
              <a:rPr lang="en-US" dirty="0" smtClean="0"/>
              <a:t>If you’re having an issue with another student, but don’t want to talk about it in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6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writing a good email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7261"/>
            <a:ext cx="8229600" cy="38289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Subject Line: Write your name, and what you’re emailing about.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Teachers get TONS of emails every day. This helps us stay organized if we know who is writing us, and what they need help with.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3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your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Address your teacher formally. </a:t>
            </a:r>
          </a:p>
          <a:p>
            <a:pPr marL="919163" lvl="1" indent="-519113">
              <a:buAutoNum type="alphaLcPeriod"/>
            </a:pPr>
            <a:r>
              <a:rPr lang="en-US" dirty="0" smtClean="0"/>
              <a:t>Start with “Dear Mrs. Pagano” or “Hello Mrs. Pagano” </a:t>
            </a:r>
          </a:p>
          <a:p>
            <a:pPr marL="919163" lvl="1" indent="-519113">
              <a:buAutoNum type="alphaLcPeriod"/>
            </a:pPr>
            <a:r>
              <a:rPr lang="en-US" dirty="0" smtClean="0"/>
              <a:t>Write formally and get to the point quickly. You don’t want to talk about things that aren’t relevant. </a:t>
            </a:r>
          </a:p>
          <a:p>
            <a:pPr marL="919163" lvl="1" indent="-519113">
              <a:buAutoNum type="alphaLcPeriod"/>
            </a:pPr>
            <a:r>
              <a:rPr lang="en-US" dirty="0" smtClean="0"/>
              <a:t>Avoid using acronyms (LOL) or </a:t>
            </a:r>
            <a:r>
              <a:rPr lang="en-US" dirty="0" err="1" smtClean="0"/>
              <a:t>emojis</a:t>
            </a:r>
            <a:r>
              <a:rPr lang="en-US" dirty="0" smtClean="0"/>
              <a:t> in your email.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9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of your email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Be clear, concise, and respectful.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What are you writing about? Are you asking a question, clarifying instructions, hoping to get some extra help? </a:t>
            </a:r>
          </a:p>
          <a:p>
            <a:pPr marL="1314450" lvl="2" indent="-514350"/>
            <a:r>
              <a:rPr lang="en-US" dirty="0" smtClean="0"/>
              <a:t>Give as many details as needed (what chapter, what assignment, what test, what day were you absent) </a:t>
            </a:r>
          </a:p>
          <a:p>
            <a:pPr marL="1314450" lvl="2" indent="-514350"/>
            <a:r>
              <a:rPr lang="en-US" dirty="0" smtClean="0"/>
              <a:t>Be kind, considerate, and respectful. </a:t>
            </a:r>
          </a:p>
          <a:p>
            <a:pPr marL="1771650" lvl="3" indent="-514350"/>
            <a:r>
              <a:rPr lang="en-US" dirty="0" smtClean="0"/>
              <a:t>Do you need help or need support? Ask nicely. Don’t demand something.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8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have a request, say it politely.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Start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would like to…” </a:t>
            </a:r>
          </a:p>
          <a:p>
            <a:pPr marL="0" indent="0">
              <a:buNone/>
            </a:pPr>
            <a:r>
              <a:rPr lang="en-US" dirty="0" smtClean="0"/>
              <a:t>“I was hoping you can help me to…” </a:t>
            </a:r>
          </a:p>
          <a:p>
            <a:pPr marL="0" indent="0">
              <a:buNone/>
            </a:pPr>
            <a:r>
              <a:rPr lang="en-US" dirty="0" smtClean="0"/>
              <a:t>“May I…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(get a copy of)” </a:t>
            </a:r>
          </a:p>
          <a:p>
            <a:pPr marL="0" indent="0">
              <a:buNone/>
            </a:pPr>
            <a:r>
              <a:rPr lang="en-US" dirty="0" smtClean="0"/>
              <a:t>“Is it possible to…”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Avoid!!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want to know…”</a:t>
            </a:r>
          </a:p>
          <a:p>
            <a:pPr marL="0" indent="0">
              <a:buNone/>
            </a:pPr>
            <a:r>
              <a:rPr lang="en-US" dirty="0" smtClean="0"/>
              <a:t>“I want you to…”</a:t>
            </a:r>
          </a:p>
          <a:p>
            <a:pPr marL="0" indent="0">
              <a:buNone/>
            </a:pPr>
            <a:r>
              <a:rPr lang="en-US" dirty="0" smtClean="0"/>
              <a:t>“I need a 70 by tomorrow…” </a:t>
            </a:r>
          </a:p>
          <a:p>
            <a:pPr marL="0" indent="0">
              <a:buNone/>
            </a:pPr>
            <a:r>
              <a:rPr lang="en-US" dirty="0" smtClean="0"/>
              <a:t>“Send this to me” </a:t>
            </a:r>
          </a:p>
          <a:p>
            <a:pPr marL="0" indent="0">
              <a:buNone/>
            </a:pPr>
            <a:r>
              <a:rPr lang="en-US" dirty="0" smtClean="0"/>
              <a:t>“Tell me when..”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587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208"/>
            <a:ext cx="8229600" cy="5517389"/>
          </a:xfrm>
        </p:spPr>
        <p:txBody>
          <a:bodyPr>
            <a:normAutofit/>
          </a:bodyPr>
          <a:lstStyle/>
          <a:p>
            <a:r>
              <a:rPr lang="en-US" dirty="0" smtClean="0"/>
              <a:t>Know that if you have a problem, complaint, or other issue, face-to-face discussion is probably the best way to solve it. </a:t>
            </a:r>
          </a:p>
          <a:p>
            <a:endParaRPr lang="en-US" dirty="0"/>
          </a:p>
          <a:p>
            <a:r>
              <a:rPr lang="en-US" dirty="0" smtClean="0"/>
              <a:t>If this is the case, email to make an appointment or set up a meeting: </a:t>
            </a:r>
          </a:p>
          <a:p>
            <a:pPr lvl="1"/>
            <a:r>
              <a:rPr lang="en-US" dirty="0" smtClean="0"/>
              <a:t>Mrs. Pagano</a:t>
            </a:r>
          </a:p>
          <a:p>
            <a:pPr marL="457200" lvl="1" indent="0">
              <a:buNone/>
            </a:pPr>
            <a:r>
              <a:rPr lang="en-US" dirty="0" smtClean="0"/>
              <a:t>I would like to set up a meeting with you before class to discuss an issue I’m having with another student. Are you available before school?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Thank you so much,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(student name)</a:t>
            </a:r>
          </a:p>
        </p:txBody>
      </p:sp>
    </p:spTree>
    <p:extLst>
      <p:ext uri="{BB962C8B-B14F-4D97-AF65-F5344CB8AC3E}">
        <p14:creationId xmlns:p14="http://schemas.microsoft.com/office/powerpoint/2010/main" val="2136450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51</TotalTime>
  <Words>748</Words>
  <Application>Microsoft Macintosh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How to write an email to your teacher</vt:lpstr>
      <vt:lpstr>Not good examples </vt:lpstr>
      <vt:lpstr>PowerPoint Presentation</vt:lpstr>
      <vt:lpstr>When to email your teacher?</vt:lpstr>
      <vt:lpstr>Steps to writing a good email </vt:lpstr>
      <vt:lpstr>Addressing your email</vt:lpstr>
      <vt:lpstr>Body of your email </vt:lpstr>
      <vt:lpstr>If you have a request, say it politely. </vt:lpstr>
      <vt:lpstr>PowerPoint Presentation</vt:lpstr>
      <vt:lpstr>Signature </vt:lpstr>
      <vt:lpstr>Editing</vt:lpstr>
      <vt:lpstr>Checking your email </vt:lpstr>
      <vt:lpstr>Checking email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email to your teacher</dc:title>
  <dc:creator>Leah Everett</dc:creator>
  <cp:lastModifiedBy>Leah Everett</cp:lastModifiedBy>
  <cp:revision>5</cp:revision>
  <dcterms:created xsi:type="dcterms:W3CDTF">2015-10-13T14:57:36Z</dcterms:created>
  <dcterms:modified xsi:type="dcterms:W3CDTF">2016-06-07T19:37:04Z</dcterms:modified>
</cp:coreProperties>
</file>