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70" r:id="rId6"/>
    <p:sldId id="269" r:id="rId7"/>
    <p:sldId id="278" r:id="rId8"/>
    <p:sldId id="271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72" r:id="rId17"/>
    <p:sldId id="266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2FBA-C82A-8F47-AE0E-503702017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0165-6233-884A-9AB6-7421C8C5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7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2FBA-C82A-8F47-AE0E-503702017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0165-6233-884A-9AB6-7421C8C5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4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2FBA-C82A-8F47-AE0E-503702017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0165-6233-884A-9AB6-7421C8C5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1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2FBA-C82A-8F47-AE0E-503702017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0165-6233-884A-9AB6-7421C8C5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9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2FBA-C82A-8F47-AE0E-503702017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0165-6233-884A-9AB6-7421C8C5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2FBA-C82A-8F47-AE0E-503702017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0165-6233-884A-9AB6-7421C8C5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5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2FBA-C82A-8F47-AE0E-503702017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0165-6233-884A-9AB6-7421C8C5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9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2FBA-C82A-8F47-AE0E-503702017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0165-6233-884A-9AB6-7421C8C5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2FBA-C82A-8F47-AE0E-503702017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0165-6233-884A-9AB6-7421C8C5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5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2FBA-C82A-8F47-AE0E-503702017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0165-6233-884A-9AB6-7421C8C5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9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2FBA-C82A-8F47-AE0E-503702017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0165-6233-884A-9AB6-7421C8C5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1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A2FBA-C82A-8F47-AE0E-5037020177E8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D0165-6233-884A-9AB6-7421C8C5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33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Study for a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7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through the homework and focus on problems you had trouble with, and the correct answers. </a:t>
            </a:r>
          </a:p>
          <a:p>
            <a:r>
              <a:rPr lang="en-US" dirty="0" smtClean="0"/>
              <a:t>Ask the teacher for additional practice. </a:t>
            </a:r>
          </a:p>
          <a:p>
            <a:pPr lvl="1"/>
            <a:r>
              <a:rPr lang="en-US" dirty="0" smtClean="0"/>
              <a:t>If you can’t get any, Google worksheets about the topic you’re learning. </a:t>
            </a:r>
          </a:p>
          <a:p>
            <a:pPr lvl="1"/>
            <a:r>
              <a:rPr lang="en-US" dirty="0" smtClean="0"/>
              <a:t>Redo the problems you’ve done in class and on HW on a new sheet of paper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706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Flashcards with key terms on one side, definitions on the other </a:t>
            </a:r>
          </a:p>
          <a:p>
            <a:r>
              <a:rPr lang="en-US" dirty="0" smtClean="0"/>
              <a:t>Reread chapters that will be on the test</a:t>
            </a:r>
          </a:p>
          <a:p>
            <a:r>
              <a:rPr lang="en-US" dirty="0" smtClean="0"/>
              <a:t>Review your notes</a:t>
            </a:r>
          </a:p>
          <a:p>
            <a:endParaRPr lang="en-US" dirty="0"/>
          </a:p>
          <a:p>
            <a:r>
              <a:rPr lang="en-US" dirty="0" smtClean="0"/>
              <a:t>Look at a map if it’s based on geography</a:t>
            </a:r>
          </a:p>
          <a:p>
            <a:r>
              <a:rPr lang="en-US" dirty="0" smtClean="0"/>
              <a:t>Watch a tutorial video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50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Flashcards with key terms on one side, definitions on the other </a:t>
            </a:r>
          </a:p>
          <a:p>
            <a:r>
              <a:rPr lang="en-US" dirty="0" smtClean="0"/>
              <a:t>Reread chapters that will be on the test</a:t>
            </a:r>
          </a:p>
          <a:p>
            <a:r>
              <a:rPr lang="en-US" dirty="0" smtClean="0"/>
              <a:t>Review your notes</a:t>
            </a:r>
          </a:p>
          <a:p>
            <a:endParaRPr lang="en-US" dirty="0" smtClean="0"/>
          </a:p>
          <a:p>
            <a:r>
              <a:rPr lang="en-US" dirty="0" smtClean="0"/>
              <a:t>Watch a tutorial video </a:t>
            </a:r>
          </a:p>
          <a:p>
            <a:r>
              <a:rPr lang="en-US" dirty="0" smtClean="0"/>
              <a:t>Review visuals if important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62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helpful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Study with a group/ partner to quiz each other</a:t>
            </a:r>
          </a:p>
          <a:p>
            <a:endParaRPr lang="en-US" dirty="0"/>
          </a:p>
          <a:p>
            <a:r>
              <a:rPr lang="en-US" dirty="0" smtClean="0"/>
              <a:t>Repeatedly </a:t>
            </a:r>
            <a:r>
              <a:rPr lang="en-US" b="1" dirty="0" smtClean="0"/>
              <a:t>write</a:t>
            </a:r>
            <a:r>
              <a:rPr lang="en-US" dirty="0" smtClean="0"/>
              <a:t> out definitions to help with memorization </a:t>
            </a:r>
          </a:p>
          <a:p>
            <a:endParaRPr lang="en-US" dirty="0"/>
          </a:p>
          <a:p>
            <a:r>
              <a:rPr lang="en-US" dirty="0" smtClean="0"/>
              <a:t>ASK YOUR TEACHER HOW TO STUDY</a:t>
            </a:r>
          </a:p>
          <a:p>
            <a:endParaRPr lang="en-US" dirty="0"/>
          </a:p>
          <a:p>
            <a:r>
              <a:rPr lang="en-US" dirty="0" smtClean="0"/>
              <a:t>Teach it to a friend – if you can teach it to someone else, you know it well. </a:t>
            </a:r>
          </a:p>
          <a:p>
            <a:endParaRPr lang="en-US" dirty="0"/>
          </a:p>
          <a:p>
            <a:r>
              <a:rPr lang="en-US" dirty="0" smtClean="0"/>
              <a:t>Look for practice tests online/ from your 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40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59430"/>
          </a:xfrm>
        </p:spPr>
        <p:txBody>
          <a:bodyPr>
            <a:normAutofit/>
          </a:bodyPr>
          <a:lstStyle/>
          <a:p>
            <a:r>
              <a:rPr lang="en-US" dirty="0" smtClean="0"/>
              <a:t>***Study as many days in advance as possible, a little at a time ***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10332"/>
            <a:ext cx="8229600" cy="3515831"/>
          </a:xfrm>
        </p:spPr>
        <p:txBody>
          <a:bodyPr/>
          <a:lstStyle/>
          <a:p>
            <a:r>
              <a:rPr lang="en-US" dirty="0" smtClean="0"/>
              <a:t>The more you practice, the better prepared you will be. </a:t>
            </a:r>
          </a:p>
          <a:p>
            <a:endParaRPr lang="en-US" dirty="0"/>
          </a:p>
          <a:p>
            <a:r>
              <a:rPr lang="en-US" dirty="0" smtClean="0"/>
              <a:t>If you rush yourself, you will not feel ready. </a:t>
            </a:r>
          </a:p>
          <a:p>
            <a:endParaRPr lang="en-US" dirty="0"/>
          </a:p>
          <a:p>
            <a:r>
              <a:rPr lang="en-US" dirty="0" smtClean="0"/>
              <a:t>Eat a good breakfast and lunch.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2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student does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About a week before, I look over the learning targets.</a:t>
            </a:r>
          </a:p>
          <a:p>
            <a:pPr lvl="1"/>
            <a:r>
              <a:rPr lang="en-US" dirty="0" smtClean="0"/>
              <a:t> If there is something I don’t understand, I look in the book or ask my teacher for clarification. </a:t>
            </a:r>
          </a:p>
          <a:p>
            <a:r>
              <a:rPr lang="en-US" dirty="0" smtClean="0"/>
              <a:t>As the test gets closer, I study my notes for about half an hour or more each night, depending on the difficulty of the test. </a:t>
            </a:r>
          </a:p>
          <a:p>
            <a:pPr lvl="1"/>
            <a:r>
              <a:rPr lang="en-US" dirty="0" smtClean="0"/>
              <a:t>I will reread the chapter in the book if it’s based more on that information</a:t>
            </a:r>
          </a:p>
          <a:p>
            <a:pPr lvl="1"/>
            <a:r>
              <a:rPr lang="en-US" dirty="0" smtClean="0"/>
              <a:t>I practice with flashcards for key terms and concepts I’ve made.</a:t>
            </a:r>
          </a:p>
          <a:p>
            <a:pPr lvl="1"/>
            <a:r>
              <a:rPr lang="en-US" dirty="0" smtClean="0"/>
              <a:t>I will practice math problems of different types to make sure I </a:t>
            </a:r>
            <a:r>
              <a:rPr lang="en-US" dirty="0" err="1" smtClean="0"/>
              <a:t>understnd</a:t>
            </a:r>
            <a:r>
              <a:rPr lang="en-US" dirty="0" smtClean="0"/>
              <a:t> them. </a:t>
            </a:r>
          </a:p>
          <a:p>
            <a:r>
              <a:rPr lang="en-US" dirty="0" smtClean="0"/>
              <a:t>The night before, I review everything over again, and make sure I have no questions. If I do, I review that section multiple times until I understand. </a:t>
            </a:r>
          </a:p>
        </p:txBody>
      </p:sp>
    </p:spTree>
    <p:extLst>
      <p:ext uri="{BB962C8B-B14F-4D97-AF65-F5344CB8AC3E}">
        <p14:creationId xmlns:p14="http://schemas.microsoft.com/office/powerpoint/2010/main" val="3797541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relaxation techniques – jaw, shoulder roll, temple massage, roll neck, good posture </a:t>
            </a:r>
          </a:p>
          <a:p>
            <a:r>
              <a:rPr lang="en-US" dirty="0" smtClean="0"/>
              <a:t>Shower and wear fresh clothes – feel better, test better</a:t>
            </a:r>
          </a:p>
          <a:p>
            <a:r>
              <a:rPr lang="en-US" dirty="0" smtClean="0"/>
              <a:t>Eat a good breakfast/lunch with whole foods, not a lot of sugar.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32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taking strategies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57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Read all directions – know what’s being asked, and answer only that</a:t>
            </a:r>
          </a:p>
          <a:p>
            <a:r>
              <a:rPr lang="en-US" dirty="0" smtClean="0"/>
              <a:t>Write your name &amp; date on the top</a:t>
            </a:r>
          </a:p>
          <a:p>
            <a:r>
              <a:rPr lang="en-US" dirty="0" smtClean="0"/>
              <a:t>Check front and back of page, don’t miss anything</a:t>
            </a:r>
          </a:p>
          <a:p>
            <a:endParaRPr lang="en-US" dirty="0"/>
          </a:p>
          <a:p>
            <a:r>
              <a:rPr lang="en-US" dirty="0" smtClean="0"/>
              <a:t>Record key formulas, terms, </a:t>
            </a:r>
            <a:r>
              <a:rPr lang="en-US" dirty="0" err="1" smtClean="0"/>
              <a:t>Mneumonics</a:t>
            </a:r>
            <a:r>
              <a:rPr lang="en-US" dirty="0" smtClean="0"/>
              <a:t>, RIGHT AWAY as a reference page. </a:t>
            </a:r>
          </a:p>
        </p:txBody>
      </p:sp>
    </p:spTree>
    <p:extLst>
      <p:ext uri="{BB962C8B-B14F-4D97-AF65-F5344CB8AC3E}">
        <p14:creationId xmlns:p14="http://schemas.microsoft.com/office/powerpoint/2010/main" val="2012016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Test-taking strategies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out the answer choices you know are wrong. </a:t>
            </a:r>
          </a:p>
          <a:p>
            <a:r>
              <a:rPr lang="en-US" dirty="0" smtClean="0"/>
              <a:t>Skip questions and circle questions you don’t know – come back to them after. </a:t>
            </a:r>
          </a:p>
          <a:p>
            <a:pPr lvl="1"/>
            <a:r>
              <a:rPr lang="en-US" dirty="0" smtClean="0"/>
              <a:t>Other questions may jog your memory</a:t>
            </a:r>
          </a:p>
          <a:p>
            <a:r>
              <a:rPr lang="en-US" dirty="0" smtClean="0"/>
              <a:t>Underline key words you know. </a:t>
            </a:r>
          </a:p>
          <a:p>
            <a:r>
              <a:rPr lang="en-US" dirty="0" smtClean="0"/>
              <a:t>Circle ALL BUT, EXCEPT FOR, NEVER, or NOT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49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028" y="274638"/>
            <a:ext cx="8229600" cy="1143000"/>
          </a:xfrm>
        </p:spPr>
        <p:txBody>
          <a:bodyPr/>
          <a:lstStyle/>
          <a:p>
            <a:r>
              <a:rPr lang="en-US" dirty="0" smtClean="0"/>
              <a:t>Multiple Choice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question first, don’t look at the answers yet: </a:t>
            </a:r>
          </a:p>
          <a:p>
            <a:pPr lvl="1"/>
            <a:r>
              <a:rPr lang="en-US" dirty="0" smtClean="0"/>
              <a:t>Brainstorm what you know</a:t>
            </a:r>
          </a:p>
          <a:p>
            <a:pPr lvl="1"/>
            <a:r>
              <a:rPr lang="en-US" dirty="0" smtClean="0"/>
              <a:t>Formulate your own answer, then look at the answer choices</a:t>
            </a:r>
          </a:p>
          <a:p>
            <a:pPr lvl="1"/>
            <a:r>
              <a:rPr lang="en-US" dirty="0" smtClean="0"/>
              <a:t>Read all the options – make sure you are correct </a:t>
            </a:r>
          </a:p>
        </p:txBody>
      </p:sp>
    </p:spTree>
    <p:extLst>
      <p:ext uri="{BB962C8B-B14F-4D97-AF65-F5344CB8AC3E}">
        <p14:creationId xmlns:p14="http://schemas.microsoft.com/office/powerpoint/2010/main" val="222602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the book or your notes multiple times before the test day. </a:t>
            </a:r>
          </a:p>
          <a:p>
            <a:r>
              <a:rPr lang="en-US" dirty="0" smtClean="0"/>
              <a:t>Make sure you know what type of essay you need to write: Argumentative, Persuasive, Narrative, Expository</a:t>
            </a:r>
          </a:p>
          <a:p>
            <a:pPr lvl="1"/>
            <a:r>
              <a:rPr lang="en-US" dirty="0" smtClean="0"/>
              <a:t>Compare/Contrast: how alike, how different</a:t>
            </a:r>
          </a:p>
          <a:p>
            <a:pPr lvl="1"/>
            <a:r>
              <a:rPr lang="en-US" dirty="0" smtClean="0"/>
              <a:t>Explaining: broad with detail </a:t>
            </a:r>
          </a:p>
          <a:p>
            <a:r>
              <a:rPr lang="en-US" dirty="0" smtClean="0"/>
              <a:t>Outline concepts before hand to help with organization and order of events</a:t>
            </a:r>
          </a:p>
          <a:p>
            <a:pPr lvl="1"/>
            <a:r>
              <a:rPr lang="en-US" dirty="0" smtClean="0"/>
              <a:t>Mapping with graphic organizers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53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and short 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what you know first</a:t>
            </a:r>
          </a:p>
          <a:p>
            <a:r>
              <a:rPr lang="en-US" dirty="0" smtClean="0"/>
              <a:t>Use process of elimination for those you’re not sure of</a:t>
            </a:r>
          </a:p>
          <a:p>
            <a:r>
              <a:rPr lang="en-US" dirty="0" smtClean="0"/>
              <a:t>Use your test as a clue guide/cheat sheet for other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95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=4Y1HT3WShI4&amp;list=PLxs8a17yBFvZDBSwNswLy5fs789H-Q-U6&amp;index=3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16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www.mycollegesuccessstory.com</a:t>
            </a:r>
            <a:r>
              <a:rPr lang="en-US" dirty="0" smtClean="0"/>
              <a:t>/success-stories/test-study-</a:t>
            </a:r>
            <a:r>
              <a:rPr lang="en-US" dirty="0" err="1" smtClean="0"/>
              <a:t>method.html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– you need to be able to connect the concepts to something bigger</a:t>
            </a:r>
          </a:p>
          <a:p>
            <a:pPr lvl="1"/>
            <a:r>
              <a:rPr lang="en-US" dirty="0" smtClean="0"/>
              <a:t>Real world examples</a:t>
            </a:r>
          </a:p>
          <a:p>
            <a:pPr lvl="1"/>
            <a:r>
              <a:rPr lang="en-US" dirty="0" smtClean="0"/>
              <a:t>Creating your own examples </a:t>
            </a:r>
          </a:p>
          <a:p>
            <a:pPr lvl="2"/>
            <a:endParaRPr lang="en-US" dirty="0"/>
          </a:p>
          <a:p>
            <a:r>
              <a:rPr lang="en-US" dirty="0" smtClean="0"/>
              <a:t>Typically more than just memorizing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23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overall concepts and vocabulary words</a:t>
            </a:r>
          </a:p>
          <a:p>
            <a:pPr lvl="1"/>
            <a:r>
              <a:rPr lang="en-US" dirty="0" smtClean="0"/>
              <a:t>Acronyms: PEMDAS</a:t>
            </a:r>
          </a:p>
          <a:p>
            <a:pPr lvl="1"/>
            <a:r>
              <a:rPr lang="en-US" dirty="0" smtClean="0"/>
              <a:t>Mnemonic devices: Never Eat Soggy Waffles</a:t>
            </a:r>
          </a:p>
          <a:p>
            <a:pPr lvl="1"/>
            <a:r>
              <a:rPr lang="en-US" dirty="0" smtClean="0"/>
              <a:t>5 W’s: who, what, when, where, why, how</a:t>
            </a:r>
          </a:p>
          <a:p>
            <a:pPr lvl="1"/>
            <a:r>
              <a:rPr lang="en-US" dirty="0" smtClean="0"/>
              <a:t>Flashcards &amp; matching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9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You may need to memorize key terms, but you’ll also be asked to apply that information. </a:t>
            </a:r>
          </a:p>
          <a:p>
            <a:pPr lvl="1"/>
            <a:r>
              <a:rPr lang="en-US" dirty="0" smtClean="0"/>
              <a:t>EX: it’s not enough to know what a cell wall is, you might have a question asking you about a situation in which the cell wall acts a certain way. </a:t>
            </a:r>
          </a:p>
          <a:p>
            <a:r>
              <a:rPr lang="en-US" dirty="0" smtClean="0"/>
              <a:t>You also need to know what a term or idea is NOT. </a:t>
            </a:r>
          </a:p>
          <a:p>
            <a:pPr lvl="1"/>
            <a:r>
              <a:rPr lang="en-US" dirty="0" smtClean="0"/>
              <a:t>If a simile uses like or as, “The sun was a bright orange ball” is not a simile. If an archipelago is a string of islands, it will not be a landlocked formation.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67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every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the type of exam and what the content is</a:t>
            </a:r>
          </a:p>
          <a:p>
            <a:r>
              <a:rPr lang="en-US" dirty="0" smtClean="0"/>
              <a:t>Organize your notebook with all handouts, study outlines, and rewritten notes. </a:t>
            </a:r>
          </a:p>
          <a:p>
            <a:r>
              <a:rPr lang="en-US" dirty="0" smtClean="0"/>
              <a:t>Prepare answers for all review questions</a:t>
            </a:r>
          </a:p>
          <a:p>
            <a:pPr lvl="1"/>
            <a:r>
              <a:rPr lang="en-US" dirty="0" smtClean="0"/>
              <a:t>Even if you get a completed study guide, answer the review. </a:t>
            </a:r>
          </a:p>
          <a:p>
            <a:r>
              <a:rPr lang="en-US" dirty="0" smtClean="0"/>
              <a:t>Practice, Practice, Practice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36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=mPTh8OEBwEo&amp;index=4&amp;list=PLxs8a17yBFvZDBSwNswLy5fs789H-Q-U6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15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with quiet when first studying</a:t>
            </a:r>
          </a:p>
          <a:p>
            <a:pPr lvl="1"/>
            <a:r>
              <a:rPr lang="en-US" dirty="0" smtClean="0"/>
              <a:t>Then study with a friend or parent to help check your understanding once you’re comfortable with the information </a:t>
            </a:r>
            <a:endParaRPr lang="en-US" dirty="0" smtClean="0"/>
          </a:p>
          <a:p>
            <a:r>
              <a:rPr lang="en-US" dirty="0" smtClean="0"/>
              <a:t>Don’t be hungry</a:t>
            </a:r>
          </a:p>
          <a:p>
            <a:r>
              <a:rPr lang="en-US" dirty="0" smtClean="0"/>
              <a:t>Alternate concentrating and relaxing </a:t>
            </a:r>
          </a:p>
          <a:p>
            <a:r>
              <a:rPr lang="en-US" dirty="0" smtClean="0"/>
              <a:t>Keep a </a:t>
            </a:r>
            <a:r>
              <a:rPr lang="en-US" dirty="0" err="1" smtClean="0"/>
              <a:t>postive</a:t>
            </a:r>
            <a:r>
              <a:rPr lang="en-US" dirty="0" smtClean="0"/>
              <a:t> attitude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54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Language/ 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Flashcards with key terms on one side, definitions on the other </a:t>
            </a:r>
          </a:p>
          <a:p>
            <a:r>
              <a:rPr lang="en-US" dirty="0" smtClean="0"/>
              <a:t>Reread chapters that will be on the test</a:t>
            </a:r>
          </a:p>
          <a:p>
            <a:r>
              <a:rPr lang="en-US" dirty="0" smtClean="0"/>
              <a:t>Review your notes</a:t>
            </a:r>
          </a:p>
          <a:p>
            <a:endParaRPr lang="en-US" dirty="0"/>
          </a:p>
          <a:p>
            <a:r>
              <a:rPr lang="en-US" dirty="0" smtClean="0"/>
              <a:t>When you get the test – write out conjugations right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9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1015</Words>
  <Application>Microsoft Macintosh PowerPoint</Application>
  <PresentationFormat>On-screen Show (4:3)</PresentationFormat>
  <Paragraphs>115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How to Study for a Test</vt:lpstr>
      <vt:lpstr>Essay</vt:lpstr>
      <vt:lpstr>Project</vt:lpstr>
      <vt:lpstr>Multiple Choice</vt:lpstr>
      <vt:lpstr>Multiple Choice</vt:lpstr>
      <vt:lpstr>Before every test</vt:lpstr>
      <vt:lpstr>PowerPoint Presentation</vt:lpstr>
      <vt:lpstr>When you study</vt:lpstr>
      <vt:lpstr>Language/ ELA</vt:lpstr>
      <vt:lpstr>Math</vt:lpstr>
      <vt:lpstr>Social Studies</vt:lpstr>
      <vt:lpstr>Science</vt:lpstr>
      <vt:lpstr>Other helpful tools</vt:lpstr>
      <vt:lpstr>***Study as many days in advance as possible, a little at a time ***</vt:lpstr>
      <vt:lpstr>One student does the following</vt:lpstr>
      <vt:lpstr>Test Day</vt:lpstr>
      <vt:lpstr>Test taking strategies </vt:lpstr>
      <vt:lpstr>Test-taking strategies </vt:lpstr>
      <vt:lpstr>Multiple Choice test</vt:lpstr>
      <vt:lpstr>Matching and short answer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Study for a Test</dc:title>
  <dc:creator>Leah Everett</dc:creator>
  <cp:lastModifiedBy>Leah Everett</cp:lastModifiedBy>
  <cp:revision>6</cp:revision>
  <dcterms:created xsi:type="dcterms:W3CDTF">2015-09-29T14:08:26Z</dcterms:created>
  <dcterms:modified xsi:type="dcterms:W3CDTF">2015-09-29T15:26:54Z</dcterms:modified>
</cp:coreProperties>
</file>