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1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B7A2-D0B2-8A4B-9750-7FE105A76EA6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AA8-C8F9-8349-942B-FA231860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B7A2-D0B2-8A4B-9750-7FE105A76EA6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AA8-C8F9-8349-942B-FA231860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B7A2-D0B2-8A4B-9750-7FE105A76EA6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AA8-C8F9-8349-942B-FA231860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B7A2-D0B2-8A4B-9750-7FE105A76EA6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AA8-C8F9-8349-942B-FA231860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B7A2-D0B2-8A4B-9750-7FE105A76EA6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AA8-C8F9-8349-942B-FA231860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B7A2-D0B2-8A4B-9750-7FE105A76EA6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AA8-C8F9-8349-942B-FA231860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B7A2-D0B2-8A4B-9750-7FE105A76EA6}" type="datetimeFigureOut">
              <a:rPr lang="en-US" smtClean="0"/>
              <a:t>9/8/15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AA8-C8F9-8349-942B-FA231860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B7A2-D0B2-8A4B-9750-7FE105A76EA6}" type="datetimeFigureOut">
              <a:rPr lang="en-US" smtClean="0"/>
              <a:t>9/8/15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AA8-C8F9-8349-942B-FA231860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B7A2-D0B2-8A4B-9750-7FE105A76EA6}" type="datetimeFigureOut">
              <a:rPr lang="en-US" smtClean="0"/>
              <a:t>9/8/15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AA8-C8F9-8349-942B-FA231860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B7A2-D0B2-8A4B-9750-7FE105A76EA6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AA8-C8F9-8349-942B-FA231860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B7A2-D0B2-8A4B-9750-7FE105A76EA6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AA8-C8F9-8349-942B-FA231860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9B7A2-D0B2-8A4B-9750-7FE105A76EA6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70AA8-C8F9-8349-942B-FA231860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Applications to Download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Blue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your own note cards to help you study</a:t>
            </a:r>
          </a:p>
          <a:p>
            <a:r>
              <a:rPr lang="en-US" dirty="0" smtClean="0"/>
              <a:t>Pay for the premium version to gain access to pre-made notecards.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915" y="34226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3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Homework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you complete algebra problems and shows the work.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96" y="307449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8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075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Bib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title of your book or scan barcode to create MLA bibliography information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352" y="3233155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9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246" b="162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006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 apps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Canva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Tellagami</a:t>
            </a:r>
            <a:endParaRPr lang="en-US" dirty="0" smtClean="0"/>
          </a:p>
          <a:p>
            <a:r>
              <a:rPr lang="en-US" dirty="0" smtClean="0"/>
              <a:t>Font Candy</a:t>
            </a:r>
          </a:p>
          <a:p>
            <a:r>
              <a:rPr lang="en-US" dirty="0" err="1" smtClean="0"/>
              <a:t>Mematic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9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Drive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access to files anywhere through secure cloud storage and file backup for photos, videos, and files. </a:t>
            </a:r>
          </a:p>
          <a:p>
            <a:r>
              <a:rPr lang="en-US" dirty="0" smtClean="0"/>
              <a:t>Auto-saves. </a:t>
            </a:r>
          </a:p>
          <a:p>
            <a:r>
              <a:rPr lang="en-US" dirty="0" smtClean="0"/>
              <a:t>Also a website to access</a:t>
            </a:r>
          </a:p>
          <a:p>
            <a:r>
              <a:rPr lang="en-US" dirty="0" smtClean="0"/>
              <a:t>Linked to your school email.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360990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3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Khan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99905"/>
          </a:xfrm>
        </p:spPr>
        <p:txBody>
          <a:bodyPr/>
          <a:lstStyle/>
          <a:p>
            <a:r>
              <a:rPr lang="en-US" dirty="0" smtClean="0"/>
              <a:t>Videos and lectures to help teach you ANYTHING or help you review!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205" y="2864791"/>
            <a:ext cx="2715595" cy="3824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898" y="3829133"/>
            <a:ext cx="2610460" cy="26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9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https://</a:t>
            </a:r>
            <a:r>
              <a:rPr lang="en-US" sz="3000" dirty="0" err="1" smtClean="0"/>
              <a:t>www.khanacademy.org</a:t>
            </a:r>
            <a:r>
              <a:rPr lang="en-US" sz="3000" dirty="0" smtClean="0"/>
              <a:t>/science/biology/properties-of-carbon/carbon/v/carbon-as-a-building-block-of-life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40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classes </a:t>
            </a:r>
          </a:p>
          <a:p>
            <a:r>
              <a:rPr lang="en-US" dirty="0" smtClean="0"/>
              <a:t>Add homework every day</a:t>
            </a:r>
          </a:p>
          <a:p>
            <a:r>
              <a:rPr lang="en-US" dirty="0" smtClean="0"/>
              <a:t>Reminders for turning in assignments and studying for tests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470" y="375698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5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73" y="189579"/>
            <a:ext cx="5409304" cy="4056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843" y="2862633"/>
            <a:ext cx="5529752" cy="382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1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30/30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a list of tasks and a length of time for each one. </a:t>
            </a:r>
          </a:p>
          <a:p>
            <a:r>
              <a:rPr lang="en-US" dirty="0" smtClean="0"/>
              <a:t>Scheduled breaks will occur every hour.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433" y="362427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9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48624" cy="4235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678" y="2925844"/>
            <a:ext cx="2945321" cy="39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1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your grades with the Skyward app – helps so you don’t need to log in every time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46" y="2939619"/>
            <a:ext cx="3340531" cy="334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64209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137</TotalTime>
  <Words>210</Words>
  <Application>Microsoft Macintosh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</vt:lpstr>
      <vt:lpstr>Applications to Download</vt:lpstr>
      <vt:lpstr>Google Drive </vt:lpstr>
      <vt:lpstr>Khan Academy</vt:lpstr>
      <vt:lpstr>https://www.khanacademy.org/science/biology/properties-of-carbon/carbon/v/carbon-as-a-building-block-of-life</vt:lpstr>
      <vt:lpstr>myHomework</vt:lpstr>
      <vt:lpstr>PowerPoint Presentation</vt:lpstr>
      <vt:lpstr>30/30 </vt:lpstr>
      <vt:lpstr>PowerPoint Presentation</vt:lpstr>
      <vt:lpstr>Skyward</vt:lpstr>
      <vt:lpstr>Study Blue</vt:lpstr>
      <vt:lpstr>Y Homework solver</vt:lpstr>
      <vt:lpstr>PowerPoint Presentation</vt:lpstr>
      <vt:lpstr>Easy Bib</vt:lpstr>
      <vt:lpstr>PowerPoint Presentation</vt:lpstr>
      <vt:lpstr>Other fun apps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to Download</dc:title>
  <dc:creator>Leah Everett</dc:creator>
  <cp:lastModifiedBy>Leah Everett</cp:lastModifiedBy>
  <cp:revision>3</cp:revision>
  <dcterms:created xsi:type="dcterms:W3CDTF">2015-09-08T18:04:39Z</dcterms:created>
  <dcterms:modified xsi:type="dcterms:W3CDTF">2015-09-08T20:22:13Z</dcterms:modified>
</cp:coreProperties>
</file>